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89" r:id="rId2"/>
    <p:sldId id="318" r:id="rId3"/>
    <p:sldId id="317" r:id="rId4"/>
    <p:sldId id="321" r:id="rId5"/>
    <p:sldId id="328" r:id="rId6"/>
    <p:sldId id="331" r:id="rId7"/>
    <p:sldId id="332" r:id="rId8"/>
    <p:sldId id="333" r:id="rId9"/>
    <p:sldId id="336" r:id="rId10"/>
    <p:sldId id="337" r:id="rId11"/>
    <p:sldId id="334" r:id="rId12"/>
    <p:sldId id="335" r:id="rId13"/>
    <p:sldId id="329" r:id="rId14"/>
    <p:sldId id="330" r:id="rId15"/>
    <p:sldId id="322" r:id="rId16"/>
    <p:sldId id="325" r:id="rId17"/>
    <p:sldId id="327" r:id="rId18"/>
    <p:sldId id="326" r:id="rId19"/>
    <p:sldId id="324" r:id="rId20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4437"/>
    <a:srgbClr val="4285F4"/>
    <a:srgbClr val="0D2D81"/>
    <a:srgbClr val="4231F4"/>
    <a:srgbClr val="6690FF"/>
    <a:srgbClr val="F4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6" autoAdjust="0"/>
    <p:restoredTop sz="84398" autoAdjust="0"/>
  </p:normalViewPr>
  <p:slideViewPr>
    <p:cSldViewPr snapToGrid="0" snapToObjects="1">
      <p:cViewPr varScale="1">
        <p:scale>
          <a:sx n="58" d="100"/>
          <a:sy n="58" d="100"/>
        </p:scale>
        <p:origin x="1558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D17F6-5E44-B34B-9F31-3514A403A339}" type="datetimeFigureOut">
              <a:rPr lang="de-DE" smtClean="0"/>
              <a:t>15.01.2019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041D9-1AA4-C848-BE08-2678C69076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4220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gif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1A8AF-AB40-054D-B39D-3F00D3A9393B}" type="datetimeFigureOut">
              <a:rPr lang="de-DE" smtClean="0"/>
              <a:t>15.01.2019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48AE5-40CD-D246-B914-1E51F93A2E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9366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2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30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717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043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421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436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21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9328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104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83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6918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0497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latin typeface="Roboto Light"/>
                <a:cs typeface="Roboto Ligh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985950"/>
            <a:ext cx="6400800" cy="47148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2283964" y="6356350"/>
            <a:ext cx="893772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079EE833-EE82-D544-BB9C-EFA558539038}" type="datetime1">
              <a:rPr lang="de-DE" smtClean="0"/>
              <a:t>15.01.2019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Rectangle 10"/>
          <p:cNvSpPr/>
          <p:nvPr userDrawn="1"/>
        </p:nvSpPr>
        <p:spPr>
          <a:xfrm>
            <a:off x="0" y="5659427"/>
            <a:ext cx="9144000" cy="36000"/>
          </a:xfrm>
          <a:prstGeom prst="rect">
            <a:avLst/>
          </a:prstGeom>
          <a:solidFill>
            <a:srgbClr val="0D2D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48" y="6005689"/>
            <a:ext cx="2019069" cy="701322"/>
          </a:xfrm>
          <a:prstGeom prst="rect">
            <a:avLst/>
          </a:prstGeom>
        </p:spPr>
      </p:pic>
      <p:sp>
        <p:nvSpPr>
          <p:cNvPr id="12" name="Untertitel 2"/>
          <p:cNvSpPr txBox="1">
            <a:spLocks/>
          </p:cNvSpPr>
          <p:nvPr userDrawn="1"/>
        </p:nvSpPr>
        <p:spPr>
          <a:xfrm>
            <a:off x="6654018" y="5060921"/>
            <a:ext cx="2447778" cy="471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 dirty="0"/>
              <a:t>[Name]</a:t>
            </a:r>
          </a:p>
        </p:txBody>
      </p:sp>
    </p:spTree>
    <p:extLst>
      <p:ext uri="{BB962C8B-B14F-4D97-AF65-F5344CB8AC3E}">
        <p14:creationId xmlns:p14="http://schemas.microsoft.com/office/powerpoint/2010/main" val="100082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 sz="2400"/>
            </a:lvl1pPr>
            <a:lvl2pPr marL="742950" indent="-285750">
              <a:buFont typeface="Wingdings" charset="2"/>
              <a:buChar char="§"/>
              <a:defRPr sz="2200"/>
            </a:lvl2pPr>
            <a:lvl3pPr marL="1143000" indent="-228600">
              <a:buFont typeface="Wingdings" charset="2"/>
              <a:buChar char="§"/>
              <a:defRPr sz="2000"/>
            </a:lvl3pPr>
            <a:lvl4pPr marL="1600200" indent="-228600">
              <a:buFont typeface="Wingdings" charset="2"/>
              <a:buChar char="§"/>
              <a:defRPr sz="1800"/>
            </a:lvl4pPr>
            <a:lvl5pPr marL="2057400" indent="-228600">
              <a:buFont typeface="Wingdings" charset="2"/>
              <a:buChar char="§"/>
              <a:defRPr sz="1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A0CA-6CBF-7546-A7B2-E422C938A4CA}" type="datetime1">
              <a:rPr lang="de-DE" smtClean="0"/>
              <a:t>15.01.2019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367AAD7-963B-4671-8E8A-B9C0900F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5193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26036-E294-B948-8FD3-02781514CF4A}" type="datetime1">
              <a:rPr lang="de-DE" smtClean="0"/>
              <a:t>15.01.2019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7" descr="oth-regensburg-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41" y="6322796"/>
            <a:ext cx="730469" cy="43192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9C6FB9E-1284-4A7D-8EAA-FD0056D7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18007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7023B-B7D1-1A45-AADC-58F6C8389F84}" type="datetime1">
              <a:rPr lang="de-DE" smtClean="0"/>
              <a:t>15.01.2019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0BACE962-A189-41D9-B6C9-3DA1F83E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80822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21F54-95EB-0740-B47C-B50C4EF64026}" type="datetime1">
              <a:rPr lang="de-DE" smtClean="0"/>
              <a:t>15.01.2019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9086574F-3979-4A5D-8A53-B785C7CEC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2293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40536" y="6356350"/>
            <a:ext cx="1005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C8C1DAB3-C946-9A43-B18E-2D640705B548}" type="datetime1">
              <a:rPr lang="de-DE" smtClean="0"/>
              <a:t>15.01.2019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4000" y="6356350"/>
            <a:ext cx="30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2198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Roboto Light"/>
          <a:ea typeface="+mj-ea"/>
          <a:cs typeface="Roboto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oboto Light"/>
          <a:ea typeface="+mn-ea"/>
          <a:cs typeface="Roboto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Roboto Light"/>
          <a:ea typeface="+mn-ea"/>
          <a:cs typeface="Roboto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 Light"/>
          <a:ea typeface="+mn-ea"/>
          <a:cs typeface="Roboto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Roboto Light"/>
                <a:cs typeface="Roboto Light"/>
              </a:rPr>
              <a:t>Abschlusspräsentation HCI</a:t>
            </a:r>
            <a:br>
              <a:rPr lang="de-DE" dirty="0">
                <a:latin typeface="Roboto Light"/>
                <a:cs typeface="Roboto Light"/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Roboto Light"/>
                <a:cs typeface="Roboto Light"/>
              </a:rPr>
              <a:t>QIS-System OTH Regensburg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sz="2000" dirty="0">
                <a:latin typeface="Roboto Light"/>
                <a:cs typeface="Roboto Light"/>
              </a:rPr>
              <a:t>Linda </a:t>
            </a:r>
            <a:r>
              <a:rPr lang="de-DE" sz="2000" dirty="0" err="1">
                <a:latin typeface="Roboto Light"/>
                <a:cs typeface="Roboto Light"/>
              </a:rPr>
              <a:t>Kuznetso</a:t>
            </a:r>
            <a:r>
              <a:rPr lang="de-DE" sz="2000" dirty="0" err="1"/>
              <a:t>va</a:t>
            </a:r>
            <a:r>
              <a:rPr lang="de-DE" sz="2000" dirty="0"/>
              <a:t>, Carola Vaitl, Simon Hofmeister, Tuan Do, Konstantin Kondrashov</a:t>
            </a:r>
            <a:endParaRPr lang="de-DE" sz="2000" dirty="0">
              <a:latin typeface="Roboto Light"/>
              <a:cs typeface="Roboto Light"/>
            </a:endParaRPr>
          </a:p>
          <a:p>
            <a:r>
              <a:rPr lang="de-DE" sz="2000" dirty="0">
                <a:latin typeface="Roboto Light"/>
                <a:cs typeface="Roboto Light"/>
              </a:rPr>
              <a:t>18.01.2019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A25F04A-700E-434D-8265-D984037D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5671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7040E-924B-41C7-8490-EB73DC232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612" y="1519614"/>
            <a:ext cx="8229600" cy="4940392"/>
          </a:xfrm>
        </p:spPr>
        <p:txBody>
          <a:bodyPr>
            <a:normAutofit fontScale="92500" lnSpcReduction="20000"/>
          </a:bodyPr>
          <a:lstStyle/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Probleme/Schwierigkeiten haben Sie bei der Bedienung von der Seite?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Keine Editierfunktion für gespeicherte Noten.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Notenangabe 130 für 1,3 irritierend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Funktionalität fehlt Ihnen auf der Seite? Welche Funktionen hätten Sie zusätzlich gerne?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Noten-Validierungsfunktion, ob Format ggf. passt.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Gruppierung von Prüfungen zum Eintragen, sonst muss man immer springen. z.B. nach Wiederholer, Studiengang.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 von Studenten von anderen Kursen einsehen.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Nachträgliches Hinzufügen von unangemeldeten Prüfungsteilnehmern.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Bachelorarbeits-Note eintragen.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Grafik über </a:t>
            </a:r>
            <a:r>
              <a:rPr lang="de-DE" sz="18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Notendurschschnit</a:t>
            </a:r>
            <a:r>
              <a:rPr lang="de-DE" sz="20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t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endParaRPr lang="de-DE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Funktionen benutzen Sie nie oder halten für schlecht beschrieben/unübersichtlich?</a:t>
            </a:r>
          </a:p>
          <a:p>
            <a:pPr lvl="1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  <a:endParaRPr lang="de-DE" sz="2000" dirty="0">
              <a:solidFill>
                <a:schemeClr val="accent2">
                  <a:lumMod val="60000"/>
                  <a:lumOff val="4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10000"/>
              </a:lnSpc>
            </a:pPr>
            <a:endParaRPr lang="de-DE" sz="32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B8ABDB-E49C-4880-96E0-9D97F9CA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755D6D-AD3A-4855-883A-73B5D032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E3A654DA-08F6-4C78-9B87-7CF452D72390}"/>
              </a:ext>
            </a:extLst>
          </p:cNvPr>
          <p:cNvSpPr txBox="1">
            <a:spLocks/>
          </p:cNvSpPr>
          <p:nvPr/>
        </p:nvSpPr>
        <p:spPr>
          <a:xfrm>
            <a:off x="457200" y="346263"/>
            <a:ext cx="8229600" cy="9534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5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r>
              <a:rPr lang="de-DE" sz="3100"/>
              <a:t>Analysemethode: Interview</a:t>
            </a:r>
            <a:br>
              <a:rPr lang="de-DE" sz="310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>
                <a:solidFill>
                  <a:schemeClr val="bg1">
                    <a:lumMod val="50000"/>
                  </a:schemeClr>
                </a:solidFill>
              </a:rPr>
              <a:t>Bsp. Prof. Bulenda</a:t>
            </a:r>
            <a:br>
              <a:rPr lang="de-DE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3514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Spezifizieren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81427"/>
            <a:ext cx="8229600" cy="4244736"/>
          </a:xfrm>
        </p:spPr>
        <p:txBody>
          <a:bodyPr/>
          <a:lstStyle/>
          <a:p>
            <a:r>
              <a:rPr lang="de-DE" dirty="0"/>
              <a:t>User-Task-Matrix</a:t>
            </a:r>
          </a:p>
          <a:p>
            <a:r>
              <a:rPr lang="de-DE" dirty="0"/>
              <a:t>Personas</a:t>
            </a:r>
          </a:p>
          <a:p>
            <a:r>
              <a:rPr lang="de-DE" dirty="0"/>
              <a:t>Szenarien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15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998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13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8515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2.1 | Verstehen und Festlegen des Nutzungskontexts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2.2 | Festlegen der Nutzungsanforderungen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2.3 | Erarbeiten von Gestaltungslösungen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96F6BAA-80EB-499B-9257-44FCE1C9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6185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564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2.1 | Verstehen und Festlegen des Nutzungskontexts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2.2 | Festlegen der Nutzungsanforderungen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2.3 | Erarbeiten von Gestaltungslösungen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A6CF53B-5FDB-4116-ADED-69B02995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65680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Projektvorgehen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287027" cy="3125804"/>
          </a:xfrm>
        </p:spPr>
        <p:txBody>
          <a:bodyPr>
            <a:normAutofit/>
          </a:bodyPr>
          <a:lstStyle/>
          <a:p>
            <a:r>
              <a:rPr lang="de-DE" sz="1600" dirty="0"/>
              <a:t>…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21336AA-4369-421C-A3EE-BA809165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004640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16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8240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4861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xy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17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847366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18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7578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5ECF429-C0CF-44AF-A217-5999E723121F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3B5B9603-9C35-4E49-B727-B3451566A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7389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Endprodukt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Erfahrungen..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19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946AA78-59D1-428B-BB5D-0E99F3EE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05001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1834073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4" name="Textfeld 3"/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solidFill>
                  <a:srgbClr val="0D2D81"/>
                </a:solidFill>
                <a:latin typeface="Roboto" charset="0"/>
                <a:ea typeface="Roboto" charset="0"/>
                <a:cs typeface="Roboto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E86DC71-D9D0-419E-BE66-B26B308A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38726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28114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315334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9E38990-E705-48F6-87EB-FFFC31B5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8246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5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93319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2.1 | Verstehen und Festlegen des Nutzungskontexts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2.2 | Festlegen der Nutzungsanforderungen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2.3 | Erarbeiten von Gestaltungslösungen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D61E9358-A911-4837-AC92-7B0C36CB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422244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015" y="1442316"/>
            <a:ext cx="6484135" cy="4863102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6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248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sz="3000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chemeClr val="bg1">
                    <a:lumMod val="50000"/>
                  </a:schemeClr>
                </a:solidFill>
              </a:rPr>
              <a:t>Aufgaben &amp; Ziele der Nutzer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748AE867-E7A7-485F-8BD2-2D09FE886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27137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62" b="21839"/>
          <a:stretch/>
        </p:blipFill>
        <p:spPr>
          <a:xfrm>
            <a:off x="574507" y="1485106"/>
            <a:ext cx="7997171" cy="4594293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7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34210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</a:p>
          <a:p>
            <a:pPr>
              <a:lnSpc>
                <a:spcPct val="120000"/>
              </a:lnSpc>
            </a:pPr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Benutzer</a:t>
            </a:r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80BFBA78-D5B3-443E-8A55-C74FBBA3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28478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Analysemethode: Interview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26153"/>
            <a:ext cx="8229600" cy="1473565"/>
          </a:xfrm>
        </p:spPr>
        <p:txBody>
          <a:bodyPr/>
          <a:lstStyle/>
          <a:p>
            <a:r>
              <a:rPr lang="de-DE" dirty="0"/>
              <a:t>Studenten</a:t>
            </a:r>
          </a:p>
          <a:p>
            <a:r>
              <a:rPr lang="de-DE" dirty="0"/>
              <a:t>Professoren</a:t>
            </a:r>
          </a:p>
          <a:p>
            <a:r>
              <a:rPr lang="de-DE" dirty="0"/>
              <a:t>Sekretärinnen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4409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C95C67-3724-4FD2-B78A-BE1A39A4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9A669A-4E59-4C91-9507-9A4EAE08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84CDF07-E417-4F26-8F74-0A03724A4E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49571"/>
            <a:ext cx="8229600" cy="4351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Wie oft benutzen Sie das QIS-System?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2-mal pro Prüfung, einmal um Anzahl der Anmeldungen einzusehen und einmal zum Noteneintragung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Funktionalität/Funktionen bietet Ihnen die Applikation?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 oder per Excel-Import.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Notenansicht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Formulare für Fehlerfall bei Noteneintragung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Abschlussmeldung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Funktionen führen sie auf der Seite durch?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manuell, da Import nicht vertrauenswürdig.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8BE1AED3-F9E7-43C1-B685-6C37B4F69796}"/>
              </a:ext>
            </a:extLst>
          </p:cNvPr>
          <p:cNvSpPr txBox="1">
            <a:spLocks/>
          </p:cNvSpPr>
          <p:nvPr/>
        </p:nvSpPr>
        <p:spPr>
          <a:xfrm>
            <a:off x="457200" y="346263"/>
            <a:ext cx="8229600" cy="9534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5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r>
              <a:rPr lang="de-DE" sz="3100"/>
              <a:t>Analysemethode: Interview</a:t>
            </a:r>
            <a:br>
              <a:rPr lang="de-DE" sz="310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>
                <a:solidFill>
                  <a:schemeClr val="bg1">
                    <a:lumMod val="50000"/>
                  </a:schemeClr>
                </a:solidFill>
              </a:rPr>
              <a:t>Bsp. Prof. Bulenda</a:t>
            </a:r>
            <a:br>
              <a:rPr lang="de-DE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1411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  <a:effectLst/>
      </a:spPr>
      <a:bodyPr rtlCol="0" anchor="ctr"/>
      <a:lstStyle>
        <a:defPPr algn="ctr">
          <a:defRPr dirty="0">
            <a:solidFill>
              <a:schemeClr val="tx1"/>
            </a:solidFill>
            <a:latin typeface="Roboto Light" charset="0"/>
            <a:ea typeface="Roboto Light" charset="0"/>
            <a:cs typeface="Roboto Light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dirty="0" smtClean="0">
            <a:latin typeface="Roboto Light" charset="0"/>
            <a:ea typeface="Roboto Light" charset="0"/>
            <a:cs typeface="Roboto Light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</Words>
  <Application>Microsoft Office PowerPoint</Application>
  <PresentationFormat>Bildschirmpräsentation (4:3)</PresentationFormat>
  <Paragraphs>140</Paragraphs>
  <Slides>19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Arial</vt:lpstr>
      <vt:lpstr>Calibri</vt:lpstr>
      <vt:lpstr>Roboto</vt:lpstr>
      <vt:lpstr>Roboto Light</vt:lpstr>
      <vt:lpstr>Segoe UI Light</vt:lpstr>
      <vt:lpstr>Wingdings</vt:lpstr>
      <vt:lpstr>Office-Design</vt:lpstr>
      <vt:lpstr>Abschlusspräsentation HCI QIS-System OTH Regensburg</vt:lpstr>
      <vt:lpstr>Inhalt</vt:lpstr>
      <vt:lpstr>Ausgangssituation Das aktuelle QIS-System</vt:lpstr>
      <vt:lpstr>Inhalt</vt:lpstr>
      <vt:lpstr>Inhalt</vt:lpstr>
      <vt:lpstr>PowerPoint-Präsentation</vt:lpstr>
      <vt:lpstr>PowerPoint-Präsentation</vt:lpstr>
      <vt:lpstr>Projektvorgehen Verstehen und Festlegen des Nutzungskontexts Analysemethode: Interview </vt:lpstr>
      <vt:lpstr>PowerPoint-Präsentation</vt:lpstr>
      <vt:lpstr>PowerPoint-Präsentation</vt:lpstr>
      <vt:lpstr>Projektvorgehen Verstehen und Festlegen des Nutzungskontexts Spezifizieren des Nutzungskontexts </vt:lpstr>
      <vt:lpstr>Projektvorgehen Verstehen und Festlegen des Nutzungskontexts </vt:lpstr>
      <vt:lpstr>Inhalt</vt:lpstr>
      <vt:lpstr>Inhalt</vt:lpstr>
      <vt:lpstr>Projektvorgehen</vt:lpstr>
      <vt:lpstr>Inhalt</vt:lpstr>
      <vt:lpstr>Ergebnisse Usability-Test xy</vt:lpstr>
      <vt:lpstr>Inhalt</vt:lpstr>
      <vt:lpstr>Endprodukt</vt:lpstr>
    </vt:vector>
  </TitlesOfParts>
  <Manager/>
  <Company>OTH Regensburg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Markus Heckner</dc:creator>
  <cp:keywords/>
  <dc:description/>
  <cp:lastModifiedBy>Carola Vaitl</cp:lastModifiedBy>
  <cp:revision>345</cp:revision>
  <dcterms:created xsi:type="dcterms:W3CDTF">2015-01-20T11:07:18Z</dcterms:created>
  <dcterms:modified xsi:type="dcterms:W3CDTF">2019-01-15T14:14:50Z</dcterms:modified>
  <cp:category/>
</cp:coreProperties>
</file>